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8" r:id="rId3"/>
    <p:sldId id="267" r:id="rId4"/>
    <p:sldId id="27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B189-4BFA-7343-9B14-FB16E6DF857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54CA-18A3-5A4C-AF2B-CACEEF1F52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df"/><Relationship Id="rId5" Type="http://schemas.openxmlformats.org/officeDocument/2006/relationships/image" Target="../media/image2.png"/><Relationship Id="rId4" Type="http://schemas.openxmlformats.org/officeDocument/2006/relationships/image" Target="../media/image5.pd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df"/><Relationship Id="rId5" Type="http://schemas.openxmlformats.org/officeDocument/2006/relationships/image" Target="../media/image5.png"/><Relationship Id="rId4" Type="http://schemas.openxmlformats.org/officeDocument/2006/relationships/image" Target="../media/image3.pd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df"/><Relationship Id="rId10" Type="http://schemas.openxmlformats.org/officeDocument/2006/relationships/image" Target="../media/image5.png"/><Relationship Id="rId9" Type="http://schemas.openxmlformats.org/officeDocument/2006/relationships/image" Target="../media/image6.png"/><Relationship Id="rId4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df"/><Relationship Id="rId5" Type="http://schemas.openxmlformats.org/officeDocument/2006/relationships/image" Target="../media/image2.png"/><Relationship Id="rId4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026" y="0"/>
            <a:ext cx="9144001" cy="5145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" y="-1"/>
            <a:ext cx="75027" cy="514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594487" y="3789500"/>
            <a:ext cx="2448440" cy="112572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313161" y="618767"/>
            <a:ext cx="7548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Stredná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Morava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križovatka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dopravných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ekonomických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záujmov</a:t>
            </a:r>
            <a:endParaRPr lang="sk-SK" sz="40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09854" y="3991890"/>
            <a:ext cx="543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Ing. Gabriela Tisoňová, PhD.</a:t>
            </a:r>
          </a:p>
          <a:p>
            <a:pPr>
              <a:lnSpc>
                <a:spcPct val="150000"/>
              </a:lnSpc>
            </a:pPr>
            <a:r>
              <a:rPr lang="sk-SK" dirty="0"/>
              <a:t>r</a:t>
            </a:r>
            <a:r>
              <a:rPr lang="sk-SK" dirty="0" smtClean="0"/>
              <a:t>iaditeľka odboru </a:t>
            </a:r>
            <a:r>
              <a:rPr lang="sk-SK" dirty="0" smtClean="0"/>
              <a:t>dopravy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712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512" y="-3239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051899" y="3822605"/>
            <a:ext cx="2018725" cy="92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1" y="-1"/>
            <a:ext cx="75027" cy="514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99395" y="4911661"/>
            <a:ext cx="2171700" cy="22860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66429" y="251124"/>
            <a:ext cx="395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základné ukazovatele ŽSK</a:t>
            </a:r>
            <a:endParaRPr lang="sk-SK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6889" y="1887243"/>
            <a:ext cx="6925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00776" y="1505331"/>
            <a:ext cx="168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66479" y="764937"/>
            <a:ext cx="644146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Rozloha: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6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808,5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km</a:t>
            </a:r>
            <a:r>
              <a:rPr lang="sk-SK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Počet obyvateľov: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691 136 </a:t>
            </a:r>
            <a:r>
              <a:rPr lang="sk-SK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(údaj k 31. 12. 2020)</a:t>
            </a:r>
            <a:endParaRPr lang="sk-SK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Hustota osídlenia: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102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obyvateľov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na 1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km</a:t>
            </a:r>
            <a:r>
              <a:rPr lang="sk-SK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Sídlo kraja: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Žilina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Regionálny HDP: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sk-SK" dirty="0"/>
              <a:t>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15 415 Eur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na obyvateľa </a:t>
            </a:r>
            <a:r>
              <a:rPr lang="sk-SK" sz="1400" dirty="0">
                <a:solidFill>
                  <a:schemeClr val="bg1"/>
                </a:solidFill>
                <a:latin typeface="Arial" panose="020B0604020202020204" pitchFamily="34" charset="0"/>
              </a:rPr>
              <a:t>(z </a:t>
            </a:r>
            <a:r>
              <a:rPr lang="sk-SK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2019)</a:t>
            </a:r>
            <a:endParaRPr lang="sk-SK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Miera nezamestnanosti: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5,5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% </a:t>
            </a:r>
            <a:r>
              <a:rPr lang="sk-SK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(z 2020)</a:t>
            </a:r>
            <a:endParaRPr lang="sk-SK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Priemerná </a:t>
            </a:r>
            <a:r>
              <a:rPr lang="sk-SK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nominálna mesačná </a:t>
            </a: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mzda: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1 238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Eur</a:t>
            </a:r>
          </a:p>
          <a:p>
            <a:pPr>
              <a:spcBef>
                <a:spcPts val="600"/>
              </a:spcBef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66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1" y="-1"/>
            <a:ext cx="75027" cy="514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744821" y="4904150"/>
            <a:ext cx="2171700" cy="22860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00776" y="99419"/>
            <a:ext cx="3256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základné údaje o ŽSK</a:t>
            </a:r>
            <a:endParaRPr lang="sk-SK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5027" y="832021"/>
            <a:ext cx="889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Žilinský samosprávny kraj sa rozkladá v severozápadnej časti Slovenska a je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3-tím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najväčším krajom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SR.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Hraničí s 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ČR a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na severe s Poľskom. Má spoločné hranice s tromi ďalšími krajmi Slovenska - Trenčianskym, Banskobystrickým a Prešovským.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6889" y="2376344"/>
            <a:ext cx="692501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Počet regiónov: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5 (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Horné Považie, Kysuce, Liptov, Orava a Turiec) </a:t>
            </a:r>
            <a:endParaRPr lang="sk-SK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68288" indent="-26828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Počet okresov: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11 (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Bytča, Čadca, Dolný Kubín, Kysucké Nové Mesto, Liptovský Mikuláš, Martin, Námestovo, Ružomberok, Turčianske Teplice, Tvrdošín a 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Žilina)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Počet miest: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19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</a:rPr>
              <a:t>Počet obcí: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</a:rPr>
              <a:t>296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sk-SK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00775" y="1885826"/>
            <a:ext cx="275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Členenie ŽSK: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606451" y="3764004"/>
            <a:ext cx="2448440" cy="11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026" y="-6047"/>
            <a:ext cx="9144001" cy="5145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" y="-1"/>
            <a:ext cx="75027" cy="514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81963" y="3549607"/>
            <a:ext cx="2448440" cy="112572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025081" y="1457540"/>
            <a:ext cx="362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cap="all" dirty="0" smtClean="0"/>
              <a:t>Ďakujem za pozornosť</a:t>
            </a:r>
            <a:endParaRPr lang="sk-SK" sz="2400" cap="all" dirty="0"/>
          </a:p>
        </p:txBody>
      </p:sp>
      <p:sp>
        <p:nvSpPr>
          <p:cNvPr id="9" name="BlokTextu 8"/>
          <p:cNvSpPr txBox="1"/>
          <p:nvPr/>
        </p:nvSpPr>
        <p:spPr>
          <a:xfrm>
            <a:off x="309854" y="3991890"/>
            <a:ext cx="543045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Ing. Gabriela Tisoňová, PhD.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+421/915/864847; gabriela.tisonova@zilinskazupa.sk</a:t>
            </a:r>
          </a:p>
        </p:txBody>
      </p:sp>
    </p:spTree>
    <p:extLst>
      <p:ext uri="{BB962C8B-B14F-4D97-AF65-F5344CB8AC3E}">
        <p14:creationId xmlns:p14="http://schemas.microsoft.com/office/powerpoint/2010/main" val="112392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220</Words>
  <Application>Microsoft Office PowerPoint</Application>
  <PresentationFormat>Prezentácia na obrazovke (16:9)</PresentationFormat>
  <Paragraphs>22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Charvat</dc:creator>
  <cp:lastModifiedBy>Tisoňová Gabriela</cp:lastModifiedBy>
  <cp:revision>35</cp:revision>
  <dcterms:created xsi:type="dcterms:W3CDTF">2019-09-02T06:29:36Z</dcterms:created>
  <dcterms:modified xsi:type="dcterms:W3CDTF">2022-09-19T16:45:06Z</dcterms:modified>
</cp:coreProperties>
</file>